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av" ContentType="audio/wav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110" d="100"/>
          <a:sy n="110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a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Feu clic a la icona per afegir una imatge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36143F-B8E0-4CDA-8F3A-ECE8E1F4C96E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B8F7B8-730F-49B1-875F-478E13C1D7F1}" type="slidenum">
              <a:rPr lang="ca-ES" smtClean="0"/>
              <a:t>‹Nr.›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 spd="slow">
    <p:newsflash/>
    <p:sndAc>
      <p:stSnd>
        <p:snd r:embed="rId13" name="applause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>
                <a:latin typeface="Lucida Handwriting" pitchFamily="66" charset="0"/>
              </a:rPr>
              <a:t>HISTÒRIA DE CATALUNYA</a:t>
            </a:r>
            <a:endParaRPr lang="ca-ES" dirty="0">
              <a:latin typeface="Lucida Handwriting" pitchFamily="66" charset="0"/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0" y="3212976"/>
            <a:ext cx="6400800" cy="1752600"/>
          </a:xfrm>
        </p:spPr>
        <p:txBody>
          <a:bodyPr>
            <a:normAutofit fontScale="32500" lnSpcReduction="20000"/>
          </a:bodyPr>
          <a:lstStyle/>
          <a:p>
            <a:r>
              <a:rPr lang="ca-ES" b="1" dirty="0" smtClean="0"/>
              <a:t>         </a:t>
            </a:r>
          </a:p>
          <a:p>
            <a:endParaRPr lang="ca-ES" b="1" dirty="0" smtClean="0"/>
          </a:p>
          <a:p>
            <a:endParaRPr lang="ca-ES" b="1" dirty="0" smtClean="0"/>
          </a:p>
          <a:p>
            <a:endParaRPr lang="ca-ES" b="1" dirty="0" smtClean="0"/>
          </a:p>
          <a:p>
            <a:r>
              <a:rPr lang="ca-ES" sz="10100" b="1" dirty="0" smtClean="0">
                <a:latin typeface="Lucida Handwriting" pitchFamily="66" charset="0"/>
              </a:rPr>
              <a:t>DE MUJTABA I GEOFIL</a:t>
            </a:r>
          </a:p>
          <a:p>
            <a:endParaRPr lang="ca-ES" dirty="0"/>
          </a:p>
          <a:p>
            <a:r>
              <a:rPr lang="ca-ES" dirty="0" smtClean="0"/>
              <a:t>      </a:t>
            </a:r>
            <a:endParaRPr lang="ca-ES" dirty="0"/>
          </a:p>
        </p:txBody>
      </p:sp>
      <p:sp>
        <p:nvSpPr>
          <p:cNvPr id="7" name="Cara somrient 6"/>
          <p:cNvSpPr/>
          <p:nvPr/>
        </p:nvSpPr>
        <p:spPr>
          <a:xfrm>
            <a:off x="6660232" y="4149080"/>
            <a:ext cx="1872208" cy="201622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>
                <a:latin typeface="Lucida Handwriting" pitchFamily="66" charset="0"/>
              </a:rPr>
              <a:t>CÒMIC</a:t>
            </a:r>
            <a:endParaRPr lang="ca-ES" dirty="0">
              <a:latin typeface="Lucida Handwriting" pitchFamily="66" charset="0"/>
            </a:endParaRPr>
          </a:p>
        </p:txBody>
      </p:sp>
      <p:sp>
        <p:nvSpPr>
          <p:cNvPr id="5" name="Contenidor de conting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Hola  jo soc el dragui  hi os explicaré tota la historia de Catalunya però d’una manera mes divertida. </a:t>
            </a:r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endParaRPr lang="ca-ES" dirty="0"/>
          </a:p>
        </p:txBody>
      </p:sp>
      <p:pic>
        <p:nvPicPr>
          <p:cNvPr id="6" name="Imatge 5" descr="dragui-historia-de-catalun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996952"/>
            <a:ext cx="4248150" cy="315277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500" dirty="0" smtClean="0"/>
              <a:t>c</a:t>
            </a:r>
            <a:endParaRPr lang="ca-ES" sz="500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Abans de tot  els catalans com tots eren prehistòrics</a:t>
            </a:r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endParaRPr lang="ca-ES" dirty="0"/>
          </a:p>
        </p:txBody>
      </p:sp>
      <p:pic>
        <p:nvPicPr>
          <p:cNvPr id="4" name="Imatge 3" descr="cavernico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051419"/>
            <a:ext cx="3744416" cy="480053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C</a:t>
            </a: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Els catalans vivien en pau fins que un dia Franco va arribar i va posar la llei de que nomes es podia parlar en </a:t>
            </a:r>
            <a:r>
              <a:rPr lang="ca-ES" dirty="0" err="1" smtClean="0"/>
              <a:t>castella</a:t>
            </a:r>
            <a:endParaRPr lang="ca-ES" dirty="0" smtClean="0"/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r>
              <a:rPr lang="ca-ES" dirty="0" smtClean="0"/>
              <a:t> </a:t>
            </a:r>
            <a:endParaRPr lang="ca-ES" dirty="0"/>
          </a:p>
        </p:txBody>
      </p:sp>
      <p:pic>
        <p:nvPicPr>
          <p:cNvPr id="5" name="Imatge 4" descr="francisco_franco_la_cl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V="1">
            <a:off x="4788024" y="2636912"/>
            <a:ext cx="4135380" cy="422108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C</a:t>
            </a: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ca-ES" dirty="0" smtClean="0"/>
              <a:t>Els ciutadans  estaven molt enfadats per aquesta llei i van </a:t>
            </a:r>
            <a:r>
              <a:rPr lang="ca-ES" dirty="0" smtClean="0"/>
              <a:t>declarar </a:t>
            </a:r>
            <a:r>
              <a:rPr lang="ca-ES" dirty="0" smtClean="0"/>
              <a:t>la guerra</a:t>
            </a:r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endParaRPr lang="ca-ES" dirty="0"/>
          </a:p>
        </p:txBody>
      </p:sp>
      <p:pic>
        <p:nvPicPr>
          <p:cNvPr id="4" name="Imatge 3" descr="trincher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4067944" cy="465313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C</a:t>
            </a: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r>
              <a:rPr lang="ca-ES" sz="500" dirty="0" smtClean="0"/>
              <a:t/>
            </a:r>
            <a:br>
              <a:rPr lang="ca-ES" sz="500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Al final van perdre la guerra i van </a:t>
            </a:r>
            <a:r>
              <a:rPr lang="ca-ES" dirty="0" smtClean="0"/>
              <a:t>morir </a:t>
            </a:r>
            <a:r>
              <a:rPr lang="ca-ES" dirty="0"/>
              <a:t>b</a:t>
            </a:r>
            <a:r>
              <a:rPr lang="ca-ES" dirty="0" smtClean="0"/>
              <a:t>astants</a:t>
            </a:r>
            <a:endParaRPr lang="ca-ES" dirty="0"/>
          </a:p>
        </p:txBody>
      </p:sp>
      <p:pic>
        <p:nvPicPr>
          <p:cNvPr id="4" name="Imatge 3" descr="imagesCA518J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069397"/>
            <a:ext cx="5110579" cy="332739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C</a:t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Al final </a:t>
            </a:r>
            <a:r>
              <a:rPr lang="ca-ES" dirty="0" smtClean="0"/>
              <a:t>van </a:t>
            </a:r>
            <a:r>
              <a:rPr lang="ca-ES" dirty="0" smtClean="0"/>
              <a:t>perdre la guerra </a:t>
            </a:r>
            <a:r>
              <a:rPr lang="ca-ES" dirty="0" smtClean="0"/>
              <a:t>per</a:t>
            </a:r>
            <a:r>
              <a:rPr lang="ca-ES" dirty="0" smtClean="0"/>
              <a:t>ò</a:t>
            </a:r>
            <a:r>
              <a:rPr lang="ca-ES" dirty="0" smtClean="0"/>
              <a:t> </a:t>
            </a:r>
            <a:r>
              <a:rPr lang="ca-ES" dirty="0" smtClean="0"/>
              <a:t>es va poder tornar a parlar el </a:t>
            </a:r>
            <a:r>
              <a:rPr lang="ca-ES" dirty="0" smtClean="0"/>
              <a:t>catal</a:t>
            </a:r>
            <a:r>
              <a:rPr lang="ca-ES" dirty="0" smtClean="0"/>
              <a:t>à</a:t>
            </a:r>
            <a:r>
              <a:rPr lang="ca-ES" dirty="0" smtClean="0"/>
              <a:t>.</a:t>
            </a:r>
            <a:endParaRPr lang="ca-ES" dirty="0"/>
          </a:p>
        </p:txBody>
      </p:sp>
      <p:pic>
        <p:nvPicPr>
          <p:cNvPr id="4" name="Imatge 3" descr="imagesCA523TJ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0256" y="2605087"/>
            <a:ext cx="7153744" cy="425291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C</a:t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/>
            </a:r>
            <a:br>
              <a:rPr lang="ca-ES" dirty="0" smtClean="0"/>
            </a:b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Aquí es on acaba  tot adéu !!!</a:t>
            </a:r>
            <a:endParaRPr lang="ca-ES" dirty="0"/>
          </a:p>
        </p:txBody>
      </p:sp>
      <p:pic>
        <p:nvPicPr>
          <p:cNvPr id="4" name="Imatge 3" descr="imagesCA5AQU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0"/>
            <a:ext cx="4364880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  <p:sndAc>
      <p:stSnd>
        <p:snd r:embed="rId2" name="applause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m">
  <a:themeElements>
    <a:clrScheme name="Cim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m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m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118</Words>
  <Application>Microsoft Macintosh PowerPoint</Application>
  <PresentationFormat>Presentación en pantalla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Cim</vt:lpstr>
      <vt:lpstr>HISTÒRIA DE CATALUNYA</vt:lpstr>
      <vt:lpstr>CÒMIC</vt:lpstr>
      <vt:lpstr>c</vt:lpstr>
      <vt:lpstr>C                                   </vt:lpstr>
      <vt:lpstr>C                                  </vt:lpstr>
      <vt:lpstr>C                                 </vt:lpstr>
      <vt:lpstr>C      </vt:lpstr>
      <vt:lpstr>C      </vt:lpstr>
    </vt:vector>
  </TitlesOfParts>
  <Company>Departament d'Educació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HISTÒRIA DE CATALUNYA</dc:title>
  <dc:creator>Generalitat de Catalunya</dc:creator>
  <cp:lastModifiedBy>Laura Delgado Martínez</cp:lastModifiedBy>
  <cp:revision>7</cp:revision>
  <dcterms:created xsi:type="dcterms:W3CDTF">2011-01-21T10:58:27Z</dcterms:created>
  <dcterms:modified xsi:type="dcterms:W3CDTF">2011-01-27T18:26:03Z</dcterms:modified>
</cp:coreProperties>
</file>